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EAF1"/>
    <a:srgbClr val="9DDEFF"/>
    <a:srgbClr val="BBDAFF"/>
    <a:srgbClr val="82C7E9"/>
    <a:srgbClr val="009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59"/>
    <p:restoredTop sz="77466"/>
  </p:normalViewPr>
  <p:slideViewPr>
    <p:cSldViewPr snapToGrid="0" snapToObjects="1">
      <p:cViewPr>
        <p:scale>
          <a:sx n="297" d="100"/>
          <a:sy n="297" d="100"/>
        </p:scale>
        <p:origin x="-12400" y="-92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5BEFCF-FF1B-944D-8D35-9AF0C36F18E8}" type="datetimeFigureOut">
              <a:rPr lang="en-US" smtClean="0"/>
              <a:t>9/20/21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6FE14-4D96-0B48-BB52-4E5B11829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71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76FE14-4D96-0B48-BB52-4E5B11829D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747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229FD-2162-FD4C-81EA-A5F7BD652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E9D07E-286D-3B4E-8AB7-B901C8B84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5D919-075A-8F4F-B06A-05A062A59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3B10E-D024-CA4C-A09C-A41AF81D9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19B46-1AE0-8D40-830A-82EC8FC52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75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E0B97-FDAA-654F-8B7B-D77E62F82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DB1C6-191A-3F45-994A-4AD56B6C6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2AA32-63F1-C242-AAAD-6D358C7FC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839D9-FD02-404C-8791-0968E38C1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15539-0147-BD48-8BE4-5274847E1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239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82CC80-D45F-5946-B1BB-D4FEC7763C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2B7BFF-6BA6-234D-BE72-DD837D9521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D81B3-3101-074B-A93A-9EADB1A2E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A5D39-FA33-344B-8B69-C8C820919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9D454-CF6F-6442-9D5B-795B66CF7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482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C6D53-F212-574D-A5F0-2A081731F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95476-7F24-244B-AF4D-24B774A48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CC952-1AB2-554E-8828-0F5D15300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6FDEC-CD98-7F46-96F4-74853BCA2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27E28-0809-1D4E-851C-E98AEAD3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627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1A1C7-E1EA-D041-A490-74EBF701F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D0508-AE91-4F47-8323-F5624B286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323ED-22A3-9E4C-87FC-144BCE54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EAB77-D016-0048-916E-642249AAF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F3E20-4E29-CB4D-8C03-658890AA1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75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6A4E2-F6D2-474E-A730-7B567415B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A0DCB-2E6F-6D49-A5B7-18DD20849B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56008-39E1-314D-BA4E-61C29D36F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231892-C810-854D-A915-3AA1FFECE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7044B1-BA2C-0641-8F1B-A7011B451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B5C83-4770-6742-B848-11685AE76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755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DE8BE-2F28-FA4F-952D-EF4CDE3E2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0F33BD-9597-894E-85BB-21C25B297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CF4E25-576A-D54E-9F87-008A053FEC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3F59C7-7D5C-6942-B4A0-08F5640835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70CB4E-7023-DD42-A14A-CB0E6A4A22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0E8A32-9748-F142-BCEE-64B681666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24E695-D188-B24D-B78D-A4E162100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75182D-3286-FD42-A635-0BDCDBA4D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11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39D2D-58BC-F248-855A-E002A4051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A8C1F7-23C8-894D-BF06-6272B0EF2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EA8968-70D4-F345-B6E0-A29FB4969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34D9DC-DA78-3D44-AA85-012329E90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2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61EB9C-C33C-1742-B037-678D424B9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2AC293-898E-6042-BF3A-FAB53A023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07AD9-5BC4-D141-A69F-79CE8A7F6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23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F8CD6-6639-F545-B927-79950DA60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CAD9E-21B5-9848-8C46-A05422321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753330-9A6A-9943-B23A-7E27B8A6D7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FF9BC-B4AC-6942-A764-5BA0FF87B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8D9E4C-1CC6-D54F-8590-6056C6BB3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C8D64-C737-F04C-ADB5-5A29A709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3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236A5-8DC7-0A48-814B-0E34B2FA1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2949EB-A156-FA48-AF97-4C1958410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01F5BE-385F-C046-89EE-C2F60D65C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91FB8-FEA9-E544-BDB8-0197CAC7F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AE6DA-A984-A64C-A704-313B988F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FA2925-7F07-0F40-BFA8-73AA71709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06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0489BC-5DC4-E74B-BD31-38CE242B5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B9FBAD-91D7-1345-96D0-E9D022652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71A18-71A3-5246-87C3-3ED527A616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A01A9C-3177-A84A-882D-A1B18BEB99D0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A3828-47C6-964B-8DED-E9E7E25884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7B160-97E0-E345-AF3E-6775784F8A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5BB89-A24B-2144-B8C9-2CF010DA2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95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sv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B42B63-3413-F840-BD55-62480249F004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outdoor, porch, deck, furniture&#10;&#10;Description automatically generated">
            <a:extLst>
              <a:ext uri="{FF2B5EF4-FFF2-40B4-BE49-F238E27FC236}">
                <a16:creationId xmlns:a16="http://schemas.microsoft.com/office/drawing/2014/main" id="{C7BB999C-20F4-2D45-973F-CB3C41473F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36000"/>
                    </a14:imgEffect>
                  </a14:imgLayer>
                </a14:imgProps>
              </a:ext>
            </a:extLst>
          </a:blip>
          <a:srcRect l="45229" t="-507" r="3255" b="20675"/>
          <a:stretch/>
        </p:blipFill>
        <p:spPr>
          <a:xfrm>
            <a:off x="5123688" y="557784"/>
            <a:ext cx="6584098" cy="5739187"/>
          </a:xfrm>
          <a:prstGeom prst="rect">
            <a:avLst/>
          </a:prstGeom>
          <a:effectLst/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3E8C43EF-9C79-A440-9E41-4A9B68E71925}"/>
              </a:ext>
            </a:extLst>
          </p:cNvPr>
          <p:cNvSpPr/>
          <p:nvPr/>
        </p:nvSpPr>
        <p:spPr>
          <a:xfrm>
            <a:off x="5216577" y="-179880"/>
            <a:ext cx="6205929" cy="6854755"/>
          </a:xfrm>
          <a:prstGeom prst="ellipse">
            <a:avLst/>
          </a:prstGeom>
          <a:solidFill>
            <a:schemeClr val="bg1">
              <a:alpha val="54000"/>
            </a:schemeClr>
          </a:solidFill>
          <a:ln>
            <a:noFill/>
          </a:ln>
          <a:effectLst>
            <a:softEdge rad="594137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D47092-D4FB-0F4C-B17C-9D3B4DFD53F3}"/>
              </a:ext>
            </a:extLst>
          </p:cNvPr>
          <p:cNvSpPr txBox="1"/>
          <p:nvPr/>
        </p:nvSpPr>
        <p:spPr>
          <a:xfrm>
            <a:off x="5605870" y="1729206"/>
            <a:ext cx="5816636" cy="487825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ko-KR" altLang="en-US" sz="8000" b="1" dirty="0">
                <a:ln w="22225"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IM_Hyemin Bold" panose="02020503000000000000" pitchFamily="18" charset="-127"/>
                <a:ea typeface="IM_Hyemin Bold" panose="02020503000000000000" pitchFamily="18" charset="-127"/>
              </a:rPr>
              <a:t>내게 맞는</a:t>
            </a:r>
            <a:endParaRPr lang="en-US" altLang="ko-KR" sz="8000" b="1" dirty="0">
              <a:ln w="22225">
                <a:solidFill>
                  <a:schemeClr val="bg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IM_Hyemin Bold" panose="02020503000000000000" pitchFamily="18" charset="-127"/>
              <a:ea typeface="IM_Hyemin Bold" panose="02020503000000000000" pitchFamily="18" charset="-127"/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ko-KR" altLang="en-US" sz="8000" b="1" dirty="0">
                <a:ln w="2222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rgbClr val="9DDEFF"/>
                </a:solidFill>
                <a:latin typeface="IM_Hyemin Bold" panose="02020503000000000000" pitchFamily="18" charset="-127"/>
                <a:ea typeface="IM_Hyemin Bold" panose="02020503000000000000" pitchFamily="18" charset="-127"/>
              </a:rPr>
              <a:t>한 달 살기</a:t>
            </a:r>
            <a:endParaRPr lang="en-US" altLang="ko-KR" sz="8000" b="1" dirty="0">
              <a:ln w="2222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rgbClr val="9DDEFF"/>
              </a:solidFill>
              <a:latin typeface="IM_Hyemin Bold" panose="02020503000000000000" pitchFamily="18" charset="-127"/>
              <a:ea typeface="IM_Hyemin Bold" panose="02020503000000000000" pitchFamily="18" charset="-127"/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ko-KR" altLang="en-US" sz="8000" b="1" dirty="0">
                <a:ln w="22225"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IM_Hyemin Bold" panose="02020503000000000000" pitchFamily="18" charset="-127"/>
                <a:ea typeface="IM_Hyemin Bold" panose="02020503000000000000" pitchFamily="18" charset="-127"/>
              </a:rPr>
              <a:t>지역은</a:t>
            </a:r>
            <a:r>
              <a:rPr lang="en-US" altLang="ko-KR" sz="8000" b="1" dirty="0">
                <a:ln w="22225"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IM_Hyemin Bold" panose="02020503000000000000" pitchFamily="18" charset="-127"/>
                <a:ea typeface="IM_Hyemin Bold" panose="02020503000000000000" pitchFamily="18" charset="-127"/>
              </a:rPr>
              <a:t>?</a:t>
            </a:r>
            <a:endParaRPr lang="en-US" sz="8000" b="1" dirty="0">
              <a:ln w="22225">
                <a:solidFill>
                  <a:schemeClr val="bg1"/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IM_Hyemin Bold" panose="02020503000000000000" pitchFamily="18" charset="-127"/>
              <a:ea typeface="IM_Hyemin Bold" panose="02020503000000000000" pitchFamily="18" charset="-127"/>
            </a:endParaRPr>
          </a:p>
          <a:p>
            <a:pPr algn="ctr"/>
            <a:endParaRPr lang="en-US" sz="8000" b="1" dirty="0">
              <a:ln w="22225">
                <a:solidFill>
                  <a:schemeClr val="bg1"/>
                </a:solidFill>
              </a:ln>
              <a:latin typeface="IM_Hyemin Bold" panose="02020503000000000000" pitchFamily="18" charset="-127"/>
              <a:ea typeface="IM_Hyemin Bold" panose="02020503000000000000" pitchFamily="18" charset="-127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2E51DBF-172D-A842-BE30-CBE3BC6BBF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651" y="1936091"/>
            <a:ext cx="3618291" cy="3180916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E4A69932-C071-204B-B6F2-AA00F47394F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7FD0E787-F0F4-2547-8B74-E15C2974D9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69" t="53145" r="3433" b="884"/>
          <a:stretch/>
        </p:blipFill>
        <p:spPr>
          <a:xfrm>
            <a:off x="954795" y="5117007"/>
            <a:ext cx="1806767" cy="8724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C6F6BA-4F9F-1040-B18B-A26F03323C5B}"/>
              </a:ext>
            </a:extLst>
          </p:cNvPr>
          <p:cNvSpPr txBox="1"/>
          <p:nvPr/>
        </p:nvSpPr>
        <p:spPr>
          <a:xfrm>
            <a:off x="2401678" y="5895988"/>
            <a:ext cx="59022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n w="15875"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badi" panose="020F0502020204030204" pitchFamily="34" charset="0"/>
              </a:rPr>
              <a:t>”</a:t>
            </a:r>
          </a:p>
        </p:txBody>
      </p:sp>
      <p:pic>
        <p:nvPicPr>
          <p:cNvPr id="8" name="Graphic 7" descr="Back with solid fill">
            <a:extLst>
              <a:ext uri="{FF2B5EF4-FFF2-40B4-BE49-F238E27FC236}">
                <a16:creationId xmlns:a16="http://schemas.microsoft.com/office/drawing/2014/main" id="{729D81F9-7B0B-C34B-9D41-3300568C3F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25343" y="4168335"/>
            <a:ext cx="542990" cy="542990"/>
          </a:xfrm>
          <a:prstGeom prst="rect">
            <a:avLst/>
          </a:prstGeom>
        </p:spPr>
      </p:pic>
      <p:pic>
        <p:nvPicPr>
          <p:cNvPr id="11" name="Graphic 10" descr="Back outline">
            <a:extLst>
              <a:ext uri="{FF2B5EF4-FFF2-40B4-BE49-F238E27FC236}">
                <a16:creationId xmlns:a16="http://schemas.microsoft.com/office/drawing/2014/main" id="{B393C3BB-C216-664A-B4E5-72649CC16E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34802" y="5908516"/>
            <a:ext cx="188215" cy="1882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CD044E2-CE98-834B-A2F7-481522189709}"/>
              </a:ext>
            </a:extLst>
          </p:cNvPr>
          <p:cNvSpPr txBox="1"/>
          <p:nvPr/>
        </p:nvSpPr>
        <p:spPr>
          <a:xfrm>
            <a:off x="7928909" y="5895988"/>
            <a:ext cx="659155" cy="24622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000" b="1" dirty="0" err="1">
                <a:ln w="63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IM_Hyemin Bold" panose="02020503000000000000" pitchFamily="18" charset="-127"/>
                <a:ea typeface="IM_Hyemin Bold" panose="02020503000000000000" pitchFamily="18" charset="-127"/>
              </a:rPr>
              <a:t>다시하기</a:t>
            </a:r>
            <a:endParaRPr lang="en-US" sz="1000" b="1" dirty="0">
              <a:ln w="63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IM_Hyemin Bold" panose="02020503000000000000" pitchFamily="18" charset="-127"/>
              <a:ea typeface="IM_Hyemin Bold" panose="0202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325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10</Words>
  <Application>Microsoft Macintosh PowerPoint</Application>
  <PresentationFormat>Widescreen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IM_Hyemin Bold</vt:lpstr>
      <vt:lpstr>Abadi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Jang, Selim</dc:creator>
  <cp:lastModifiedBy>Jang, Selim</cp:lastModifiedBy>
  <cp:revision>5</cp:revision>
  <dcterms:created xsi:type="dcterms:W3CDTF">2021-09-20T21:11:03Z</dcterms:created>
  <dcterms:modified xsi:type="dcterms:W3CDTF">2021-09-21T09:26:06Z</dcterms:modified>
</cp:coreProperties>
</file>

<file path=docProps/thumbnail.jpeg>
</file>